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0" r:id="rId2"/>
    <p:sldId id="258" r:id="rId3"/>
    <p:sldId id="259" r:id="rId4"/>
    <p:sldId id="263" r:id="rId5"/>
    <p:sldId id="265" r:id="rId6"/>
    <p:sldId id="275" r:id="rId7"/>
    <p:sldId id="264" r:id="rId8"/>
    <p:sldId id="267" r:id="rId9"/>
    <p:sldId id="269" r:id="rId10"/>
    <p:sldId id="274" r:id="rId11"/>
    <p:sldId id="273" r:id="rId12"/>
    <p:sldId id="270" r:id="rId13"/>
    <p:sldId id="266" r:id="rId14"/>
    <p:sldId id="268" r:id="rId15"/>
    <p:sldId id="271" r:id="rId16"/>
    <p:sldId id="272" r:id="rId17"/>
    <p:sldId id="26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81" d="100"/>
          <a:sy n="81" d="100"/>
        </p:scale>
        <p:origin x="72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jpeg>
</file>

<file path=ppt/media/image10.png>
</file>

<file path=ppt/media/image2.png>
</file>

<file path=ppt/media/image3.jpeg>
</file>

<file path=ppt/media/image4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772631" y="1336293"/>
            <a:ext cx="9256800" cy="96347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 ÁN TỐT NGHIỆP</a:t>
            </a:r>
            <a:endParaRPr lang="en-US" sz="35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382417" y="4212714"/>
            <a:ext cx="4829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GIÁO VIÊN HƯỚNG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	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ANH TUẤN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82417" y="4582948"/>
            <a:ext cx="210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05317" y="2420367"/>
            <a:ext cx="761121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HỆ THỐNG QUẢN LÝ NHÂN SỰ CHO MỘT CÔNG TY</a:t>
            </a:r>
          </a:p>
          <a:p>
            <a:pPr algn="r"/>
            <a:endParaRPr lang="en-US" sz="25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Hộp Văn bản 1"/>
          <p:cNvSpPr txBox="1"/>
          <p:nvPr/>
        </p:nvSpPr>
        <p:spPr>
          <a:xfrm>
            <a:off x="5970162" y="4582046"/>
            <a:ext cx="20267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Hoàng Tú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Dũng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Minh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Hùng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3" name="Hộp Văn bản 2"/>
          <p:cNvSpPr txBox="1"/>
          <p:nvPr/>
        </p:nvSpPr>
        <p:spPr>
          <a:xfrm>
            <a:off x="3382417" y="6013206"/>
            <a:ext cx="1838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CD18CNTT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983120" y="250090"/>
            <a:ext cx="6540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BỘ LAO ĐỘNG THƯƠNG BINH VÀ XÃ HỘI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TRƯỜNG CAO ĐẲNG CÔNG NGHỆ CAO ĐỒNG AN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KHOA CÔNG NGHỆ THÔNG TIN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Hình ảnh 9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509" y="-86234"/>
            <a:ext cx="1828165" cy="213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175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1024128" y="347472"/>
            <a:ext cx="5083936" cy="618743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endParaRPr lang="en-US" dirty="0"/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>
          <a:xfrm>
            <a:off x="1484310" y="1700785"/>
            <a:ext cx="10018713" cy="4090416"/>
          </a:xfrm>
        </p:spPr>
        <p:txBody>
          <a:bodyPr>
            <a:no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0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/26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+ (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trừ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trách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nhiệm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QLDN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BHXH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5% *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BHYT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/1*100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/1*100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/1*100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Vậy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BHXH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BHYT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đợt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881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104502"/>
            <a:ext cx="10018713" cy="1619793"/>
          </a:xfrm>
        </p:spPr>
        <p:txBody>
          <a:bodyPr>
            <a:normAutofit/>
          </a:bodyPr>
          <a:lstStyle/>
          <a:p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Sơ đồ tổ chức quản lí phần mềm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9303136"/>
              </p:ext>
            </p:extLst>
          </p:nvPr>
        </p:nvGraphicFramePr>
        <p:xfrm>
          <a:off x="3300549" y="1349829"/>
          <a:ext cx="6400800" cy="5380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r:id="rId3" imgW="7079157" imgH="6324490" progId="Visio.Drawing.15">
                  <p:embed/>
                </p:oleObj>
              </mc:Choice>
              <mc:Fallback>
                <p:oleObj r:id="rId3" imgW="7079157" imgH="632449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00549" y="1349829"/>
                        <a:ext cx="6400800" cy="53800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79616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>
            <a:normAutofit/>
          </a:bodyPr>
          <a:lstStyle/>
          <a:p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Activity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566058"/>
            <a:ext cx="10018713" cy="3378926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đăng nhập.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591"/>
          <a:stretch/>
        </p:blipFill>
        <p:spPr bwMode="auto">
          <a:xfrm>
            <a:off x="3600492" y="2438399"/>
            <a:ext cx="5378045" cy="43542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670059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1852" y="-478301"/>
            <a:ext cx="9871172" cy="1899140"/>
          </a:xfrm>
        </p:spPr>
        <p:txBody>
          <a:bodyPr>
            <a:normAutofit/>
          </a:bodyPr>
          <a:lstStyle/>
          <a:p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Activity</a:t>
            </a:r>
            <a:endParaRPr lang="vi-VN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3378" y="422032"/>
            <a:ext cx="9603885" cy="1929282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quản lí thông tin nhân viên,sơ yếu lý lịch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,thêm nhân viên,cập nhật, xem nhân viên.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-365760" y="30948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vi-VN"/>
          </a:p>
        </p:txBody>
      </p:sp>
      <p:pic>
        <p:nvPicPr>
          <p:cNvPr id="10" name="Picture 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012" y="2198469"/>
            <a:ext cx="5436734" cy="355644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342893" y="5570248"/>
            <a:ext cx="352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Cập nhật hồ sơ nhân viên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184"/>
          <a:stretch/>
        </p:blipFill>
        <p:spPr bwMode="auto">
          <a:xfrm>
            <a:off x="6970112" y="2351314"/>
            <a:ext cx="4310380" cy="31565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8273143" y="557024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Xem nhân viên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1873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130628"/>
            <a:ext cx="10018713" cy="2569028"/>
          </a:xfrm>
        </p:spPr>
        <p:txBody>
          <a:bodyPr>
            <a:normAutofit/>
          </a:bodyPr>
          <a:lstStyle/>
          <a:p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activity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444138"/>
            <a:ext cx="10018713" cy="3448594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chấm công</a:t>
            </a: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8994" b="9230"/>
          <a:stretch/>
        </p:blipFill>
        <p:spPr bwMode="auto">
          <a:xfrm>
            <a:off x="2481943" y="2333897"/>
            <a:ext cx="8630193" cy="41801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584460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121920"/>
            <a:ext cx="10018713" cy="2055223"/>
          </a:xfrm>
        </p:spPr>
        <p:txBody>
          <a:bodyPr>
            <a:normAutofit/>
          </a:bodyPr>
          <a:lstStyle/>
          <a:p>
            <a:r>
              <a:rPr lang="en-US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1158240"/>
            <a:ext cx="10018713" cy="2020389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chi lương</a:t>
            </a:r>
          </a:p>
          <a:p>
            <a:endParaRPr lang="en-US" u="sng" dirty="0"/>
          </a:p>
        </p:txBody>
      </p:sp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53" b="10641"/>
          <a:stretch/>
        </p:blipFill>
        <p:spPr bwMode="auto">
          <a:xfrm>
            <a:off x="2943497" y="2264229"/>
            <a:ext cx="7776754" cy="45937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464000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Hướng phát triển phần mềm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Hoàn thiện và nâng cao các chức năng của phần mềm.</a:t>
            </a:r>
          </a:p>
          <a:p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phần mềm để có thể chạy được trên đa nền tảng: Web, Android, IOS,…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8388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1958" y="2845669"/>
            <a:ext cx="88033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XIN TRÂN TRỌNG VÀ CÁM ƠN THẦY CÔ VÀ CÁC BẠN 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Hình ảnh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300" y="104932"/>
            <a:ext cx="1112110" cy="143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3911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6526348" cy="924059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1.KHẢO SÁT HIỆN TRẠNG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800045" y="1609859"/>
            <a:ext cx="5085751" cy="2291474"/>
            <a:chOff x="6800045" y="1609859"/>
            <a:chExt cx="5085751" cy="2291474"/>
          </a:xfrm>
        </p:grpSpPr>
        <p:sp>
          <p:nvSpPr>
            <p:cNvPr id="6" name="TextBox 5"/>
            <p:cNvSpPr txBox="1"/>
            <p:nvPr/>
          </p:nvSpPr>
          <p:spPr>
            <a:xfrm>
              <a:off x="6800046" y="2701004"/>
              <a:ext cx="499002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Lĩnh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vực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hoạt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động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dirty="0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Tài</a:t>
              </a:r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chính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Ngân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hàng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. </a:t>
              </a:r>
            </a:p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Trụ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sở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ACB: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Địa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chỉ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442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Nguyễn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Thị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Minh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Khai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Phường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05,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Quận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3, Tp.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Hồ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Chí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Minh</a:t>
              </a:r>
            </a:p>
            <a:p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800045" y="1609859"/>
              <a:ext cx="508575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Tên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viết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tắt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Ngân</a:t>
              </a:r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hàng</a:t>
              </a:r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Á </a:t>
              </a:r>
              <a:r>
                <a:rPr lang="en-US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Châu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Tên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tiếng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Anh</a:t>
              </a:r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Asia Commercial Joint Stock Bank </a:t>
              </a:r>
            </a:p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Tên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viết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tắt</a:t>
              </a:r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ACB</a:t>
              </a:r>
            </a:p>
            <a:p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Ngày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thành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lập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Ngày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19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tháng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05 </a:t>
              </a:r>
              <a:r>
                <a:rPr lang="en-US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năm</a:t>
              </a:r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1993</a:t>
              </a:r>
            </a:p>
          </p:txBody>
        </p:sp>
      </p:grpSp>
      <p:pic>
        <p:nvPicPr>
          <p:cNvPr id="4" name="Hình ảnh 6" descr="3a9297ca78720986dccc8a65ce802a33_XL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7286" y="1609859"/>
            <a:ext cx="4505474" cy="380785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6796583" y="3723909"/>
            <a:ext cx="48570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Lĩnh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thuê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khoán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khoán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Cho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ngắn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tệ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3614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63617" y="665202"/>
            <a:ext cx="469064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 DO CHỌN ĐỀ TÀI</a:t>
            </a:r>
            <a:endParaRPr lang="en-US" sz="3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87594" y="1486627"/>
            <a:ext cx="724268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phần mềm quản lý nhân sự cho một công ty: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61647" y="2538884"/>
            <a:ext cx="666395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nhân sự và tìm kiếm phải xử lý</a:t>
            </a:r>
          </a:p>
          <a:p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 cách chính xác và nhanh chóng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71338" y="3932479"/>
            <a:ext cx="582884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bảng lương, thống kê chấm công cho </a:t>
            </a:r>
          </a:p>
          <a:p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 viên theo tháng và cả năm 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834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54745" y="-168812"/>
            <a:ext cx="11914504" cy="2391508"/>
          </a:xfrm>
        </p:spPr>
        <p:txBody>
          <a:bodyPr>
            <a:normAutofit/>
          </a:bodyPr>
          <a:lstStyle/>
          <a:p>
            <a:r>
              <a:rPr lang="vi-V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Khảo sát chức năng </a:t>
            </a:r>
            <a:br>
              <a:rPr lang="vi-V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yêu cầu của khách hàng</a:t>
            </a:r>
            <a:endParaRPr lang="vi-VN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622" y="1828800"/>
            <a:ext cx="8450954" cy="4819633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</a:t>
            </a: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nhân 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Xuất báo cáo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chấm công.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chi lương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phòng ban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3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người dùng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hợp đồng.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Thông </a:t>
            </a: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tin về đào 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tin về tuyển dụng lao 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động.</a:t>
            </a:r>
            <a:endParaRPr lang="vi-VN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tin về điều chuyển lao </a:t>
            </a:r>
            <a:r>
              <a:rPr lang="vi-VN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động.</a:t>
            </a:r>
            <a:endParaRPr lang="vi-VN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7891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 chức năng chính </a:t>
            </a:r>
            <a:b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 phần mềm</a:t>
            </a:r>
            <a:endParaRPr lang="vi-VN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5409" y="2666999"/>
            <a:ext cx="9547614" cy="312420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nhân viên</a:t>
            </a:r>
            <a:r>
              <a:rPr lang="vi-VN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chấm công</a:t>
            </a:r>
            <a:r>
              <a:rPr lang="vi-VN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vi-VN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chi lương.</a:t>
            </a:r>
          </a:p>
          <a:p>
            <a:pPr marL="514350" indent="-514350">
              <a:buFont typeface="+mj-lt"/>
              <a:buAutoNum type="arabicPeriod"/>
            </a:pPr>
            <a:r>
              <a:rPr lang="vi-VN" sz="3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Xuất báo cáo.</a:t>
            </a:r>
            <a:endParaRPr lang="vi-V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vi-VN" dirty="0" smtClean="0"/>
          </a:p>
          <a:p>
            <a:pPr marL="0" indent="0">
              <a:buNone/>
            </a:pP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3884782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-QuanLyNhanSu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3160" cy="6858000"/>
          </a:xfrm>
        </p:spPr>
      </p:pic>
    </p:spTree>
    <p:extLst>
      <p:ext uri="{BB962C8B-B14F-4D97-AF65-F5344CB8AC3E}">
        <p14:creationId xmlns:p14="http://schemas.microsoft.com/office/powerpoint/2010/main" val="21479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3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 năng quản lí nhân viên</a:t>
            </a:r>
            <a:endParaRPr lang="vi-VN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lí thông tin của nhân viên.</a:t>
            </a:r>
          </a:p>
          <a:p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sơ yếu lý lịch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Danh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sách nhân sự, tìm kiếm nhân </a:t>
            </a:r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sự.</a:t>
            </a:r>
          </a:p>
          <a:p>
            <a:r>
              <a:rPr lang="vi-V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Thêm, xóa, sửa nhân viên.</a:t>
            </a:r>
          </a:p>
          <a:p>
            <a:pPr marL="0" indent="0">
              <a:buNone/>
            </a:pP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0811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 năng quản </a:t>
            </a:r>
            <a:r>
              <a:rPr lang="vi-VN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chấm </a:t>
            </a:r>
            <a:r>
              <a:rPr lang="vi-VN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vi-VN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vi-VN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vi-VN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994264"/>
            <a:ext cx="10018713" cy="4084320"/>
          </a:xfrm>
        </p:spPr>
        <p:txBody>
          <a:bodyPr/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 viên </a:t>
            </a:r>
            <a:r>
              <a:rPr lang="vi-V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 thể import file excel chấm công vào phần mềm.</a:t>
            </a:r>
          </a:p>
          <a:p>
            <a:r>
              <a:rPr lang="vi-V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Hiển thị thông tin chấm công của từng nhân viên trên phần mềm.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 mềm sẽ lưu lại thông tin chấm công theo từng tháng.</a:t>
            </a:r>
            <a:endParaRPr lang="vi-V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178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531222"/>
            <a:ext cx="10018713" cy="2299062"/>
          </a:xfrm>
        </p:spPr>
        <p:txBody>
          <a:bodyPr>
            <a:normAutofit/>
          </a:bodyPr>
          <a:lstStyle/>
          <a:p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 năng quản lý chi lương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7474" y="1628503"/>
            <a:ext cx="9395549" cy="4972594"/>
          </a:xfrm>
        </p:spPr>
        <p:txBody>
          <a:bodyPr>
            <a:normAutofit fontScale="92500" lnSpcReduction="20000"/>
          </a:bodyPr>
          <a:lstStyle/>
          <a:p>
            <a:r>
              <a:rPr lang="en-US" sz="3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Import file excel chấm công phần mềm sẽ tự động tính lương theo: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Số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ngày làm việc trong tháng.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Hệ số.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Lương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tháng	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Phụ cấp phục vụ.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phụ cấp và trợ cấp khác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BHYT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BHXH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bảng lương theo tháng, năm của từng phòng ban.</a:t>
            </a:r>
          </a:p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Xuất báo cáo ra file excel, PDF.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1823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1398</TotalTime>
  <Words>624</Words>
  <Application>Microsoft Office PowerPoint</Application>
  <PresentationFormat>Màn hình rộng</PresentationFormat>
  <Paragraphs>92</Paragraphs>
  <Slides>17</Slides>
  <Notes>0</Notes>
  <HiddenSlides>0</HiddenSlides>
  <MMClips>1</MMClips>
  <ScaleCrop>false</ScaleCrop>
  <HeadingPairs>
    <vt:vector size="8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Máy chủ nhúng OLE</vt:lpstr>
      </vt:variant>
      <vt:variant>
        <vt:i4>1</vt:i4>
      </vt:variant>
      <vt:variant>
        <vt:lpstr>Tiêu đề Bản chiếu</vt:lpstr>
      </vt:variant>
      <vt:variant>
        <vt:i4>17</vt:i4>
      </vt:variant>
    </vt:vector>
  </HeadingPairs>
  <TitlesOfParts>
    <vt:vector size="23" baseType="lpstr">
      <vt:lpstr>Arial</vt:lpstr>
      <vt:lpstr>Corbel</vt:lpstr>
      <vt:lpstr>Times New Roman</vt:lpstr>
      <vt:lpstr>Wingdings</vt:lpstr>
      <vt:lpstr>Parallax</vt:lpstr>
      <vt:lpstr>Microsoft Visio Drawing</vt:lpstr>
      <vt:lpstr>Bản trình bày PowerPoint</vt:lpstr>
      <vt:lpstr>1.KHẢO SÁT HIỆN TRẠNG</vt:lpstr>
      <vt:lpstr>Bản trình bày PowerPoint</vt:lpstr>
      <vt:lpstr>  Khảo sát chức năng  yêu cầu của khách hàng</vt:lpstr>
      <vt:lpstr>Các chức năng chính  của phần mềm</vt:lpstr>
      <vt:lpstr>Bản trình bày PowerPoint</vt:lpstr>
      <vt:lpstr>Chức năng quản lí nhân viên</vt:lpstr>
      <vt:lpstr>Chức năng quản lý chấm công </vt:lpstr>
      <vt:lpstr>Chức năng quản lý chi lương</vt:lpstr>
      <vt:lpstr>Quản lý chi lương</vt:lpstr>
      <vt:lpstr>Sơ đồ tổ chức quản lí phần mềm</vt:lpstr>
      <vt:lpstr>Use case Activity</vt:lpstr>
      <vt:lpstr>Use case Activity</vt:lpstr>
      <vt:lpstr>Use case activity</vt:lpstr>
      <vt:lpstr>Use case Activity</vt:lpstr>
      <vt:lpstr>Hướng phát triển phần mềm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ĐỒ ÁN TỐT NGHIỆP</dc:title>
  <dc:creator>Phamhung</dc:creator>
  <cp:lastModifiedBy>Tú Nguyễn Hoàng</cp:lastModifiedBy>
  <cp:revision>53</cp:revision>
  <dcterms:created xsi:type="dcterms:W3CDTF">2020-12-13T13:32:05Z</dcterms:created>
  <dcterms:modified xsi:type="dcterms:W3CDTF">2020-12-24T03:18:13Z</dcterms:modified>
</cp:coreProperties>
</file>

<file path=docProps/thumbnail.jpeg>
</file>